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200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481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21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365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838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98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00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9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103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582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115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F7A87-2F40-4633-B3C4-D75FDA2E9A0C}" type="datetimeFigureOut">
              <a:rPr lang="en-IN" smtClean="0"/>
              <a:t>04-09-2017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D7E9-9628-4D11-92AE-4E25F0E5E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44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6" y="-1"/>
            <a:ext cx="9157855" cy="686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57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r>
              <a:rPr lang="en-IN" sz="2800" dirty="0" smtClean="0"/>
              <a:t>Course Outline</a:t>
            </a:r>
            <a:endParaRPr lang="en-IN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80100"/>
              </p:ext>
            </p:extLst>
          </p:nvPr>
        </p:nvGraphicFramePr>
        <p:xfrm>
          <a:off x="34249" y="692696"/>
          <a:ext cx="9144000" cy="529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This course consists of 4 modules</a:t>
                      </a:r>
                      <a:endParaRPr lang="en-IN" sz="1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600" b="1" dirty="0" smtClean="0">
                          <a:latin typeface="Arial" pitchFamily="34" charset="0"/>
                          <a:cs typeface="Arial" pitchFamily="34" charset="0"/>
                        </a:rPr>
                        <a:t>Module One</a:t>
                      </a:r>
                      <a:endParaRPr lang="en-IN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Self-Esteem / Positive Attitude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Personality &amp; Self-Image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Good Manners &amp; Office Etiquette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Etiquette on Personal Space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Body Language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Professional Presence – Dress Code &amp; Grooming</a:t>
                      </a:r>
                      <a:endParaRPr lang="en-IN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600" b="1" dirty="0" smtClean="0">
                          <a:latin typeface="Arial" pitchFamily="34" charset="0"/>
                          <a:cs typeface="Arial" pitchFamily="34" charset="0"/>
                        </a:rPr>
                        <a:t>Module Two</a:t>
                      </a:r>
                      <a:endParaRPr lang="en-IN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Conflict Handling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Personality Types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Balance between Aggression &amp; Assertiveness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Respecting Racial &amp; Ethnic Differences in the Workplace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Handling Stress in the Workplace</a:t>
                      </a:r>
                      <a:endParaRPr lang="en-IN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600" b="1" dirty="0" smtClean="0">
                          <a:latin typeface="Arial" pitchFamily="34" charset="0"/>
                          <a:cs typeface="Arial" pitchFamily="34" charset="0"/>
                        </a:rPr>
                        <a:t>Module Three</a:t>
                      </a:r>
                      <a:endParaRPr lang="en-IN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Teamwork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Appropriate use of the Internet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Ethical dilemmas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Personal Issues in the Workplace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Introductions and Conversations</a:t>
                      </a:r>
                      <a:endParaRPr lang="en-IN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IN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600" b="1" dirty="0" smtClean="0">
                          <a:latin typeface="Arial" pitchFamily="34" charset="0"/>
                          <a:cs typeface="Arial" pitchFamily="34" charset="0"/>
                        </a:rPr>
                        <a:t>Module Four</a:t>
                      </a:r>
                      <a:endParaRPr lang="en-IN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Telephone Courtesy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E-mail Etiquette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Open-plan Office Etiquette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Meeting Etiquette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Office Functions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300" dirty="0" smtClean="0">
                          <a:latin typeface="Arial" pitchFamily="34" charset="0"/>
                          <a:cs typeface="Arial" pitchFamily="34" charset="0"/>
                        </a:rPr>
                        <a:t>Etiquette on Office Travel</a:t>
                      </a:r>
                      <a:endParaRPr lang="en-IN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2417" y="6021288"/>
            <a:ext cx="4467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Arial" pitchFamily="34" charset="0"/>
                <a:cs typeface="Arial" pitchFamily="34" charset="0"/>
              </a:rPr>
              <a:t>Duration		:	1 day</a:t>
            </a:r>
            <a:endParaRPr lang="en-IN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0"/>
            <a:ext cx="7772400" cy="1470025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rgbClr val="FFFF00"/>
                </a:solidFill>
              </a:rPr>
              <a:t>Learning Outcomes - </a:t>
            </a:r>
            <a:r>
              <a:rPr lang="en-IN" sz="3200" b="1" dirty="0" smtClean="0">
                <a:solidFill>
                  <a:srgbClr val="FFFF00"/>
                </a:solidFill>
              </a:rPr>
              <a:t>Office Etiquette</a:t>
            </a:r>
            <a:endParaRPr lang="en-IN" sz="32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300" y="1340768"/>
            <a:ext cx="7992888" cy="4608512"/>
          </a:xfrm>
        </p:spPr>
        <p:txBody>
          <a:bodyPr>
            <a:normAutofit/>
          </a:bodyPr>
          <a:lstStyle/>
          <a:p>
            <a:pPr algn="just" fontAlgn="base"/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this course participants will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</a:t>
            </a:r>
          </a:p>
          <a:p>
            <a:pPr algn="just" fontAlgn="base"/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n-IN" sz="16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why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Office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etiquette matters and how to improve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Office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etiquette culture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the three components of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Office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etiquette - appearance, communication, and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behaviour.</a:t>
            </a:r>
            <a:endParaRPr lang="en-IN" sz="16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Know how to make a great first impression and how to dress appropriately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how to read body language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the intricacies of introducing people in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Office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contexts and how to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remember people’s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names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the art of conversation both in person and on the phone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how your personal style influences how you communicate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Explore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do's and don'ts of email etiquette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Understand </a:t>
            </a:r>
            <a:r>
              <a:rPr lang="en-IN" sz="16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etiquette of how to deal with ethical dilemmas, personal issues, and difficult </a:t>
            </a:r>
            <a:r>
              <a:rPr lang="en-IN" sz="1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people.</a:t>
            </a:r>
            <a:endParaRPr lang="en-IN" sz="16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IN" sz="16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3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106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Course Outline</vt:lpstr>
      <vt:lpstr>Learning Outcomes - Office Etiquette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5</cp:revision>
  <dcterms:created xsi:type="dcterms:W3CDTF">2017-09-04T11:19:18Z</dcterms:created>
  <dcterms:modified xsi:type="dcterms:W3CDTF">2017-09-04T14:22:44Z</dcterms:modified>
</cp:coreProperties>
</file>